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10058400" cy="77724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/>
    <p:restoredTop sz="94699"/>
  </p:normalViewPr>
  <p:slideViewPr>
    <p:cSldViewPr snapToGrid="0">
      <p:cViewPr varScale="1">
        <p:scale>
          <a:sx n="91" d="100"/>
          <a:sy n="91" d="100"/>
        </p:scale>
        <p:origin x="172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431925" y="1143000"/>
            <a:ext cx="39941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3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3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3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3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3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3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3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3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3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11d3e2bfb4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31925" y="1143000"/>
            <a:ext cx="39941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11d3e2bfb46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g11d3e2bfb46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8" name="Google Shape;9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31925" y="1143000"/>
            <a:ext cx="39941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11d3e2bfb46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31925" y="1143000"/>
            <a:ext cx="39941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11d3e2bfb46_0_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</p:txBody>
      </p:sp>
      <p:sp>
        <p:nvSpPr>
          <p:cNvPr id="104" name="Google Shape;104;g11d3e2bfb46_0_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31925" y="1143000"/>
            <a:ext cx="39941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11d3e2bfb46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31925" y="1143000"/>
            <a:ext cx="39941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11d3e2bfb46_0_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g11d3e2bfb46_0_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11d3e2bfb46_0_3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g11d3e2bfb46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31925" y="1143000"/>
            <a:ext cx="39941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11d3e2bfb46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31925" y="1143000"/>
            <a:ext cx="399415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11d3e2bfb46_0_5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g11d3e2bfb46_0_5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5234" y="2425148"/>
            <a:ext cx="8046720" cy="19503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600"/>
              <a:buFont typeface="Arial"/>
              <a:buNone/>
              <a:defRPr sz="6600" b="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5234" y="4479876"/>
            <a:ext cx="8046720" cy="1876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FFC000"/>
              </a:buClr>
              <a:buSzPts val="3500"/>
              <a:buNone/>
              <a:defRPr sz="3500" b="0" i="0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  <a:defRPr sz="2200"/>
            </a:lvl2pPr>
            <a:lvl3pPr lvl="2" algn="ctr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980"/>
              <a:buNone/>
              <a:defRPr sz="1979"/>
            </a:lvl3pPr>
            <a:lvl4pPr lvl="3" algn="ctr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760"/>
              <a:buNone/>
              <a:defRPr sz="1760"/>
            </a:lvl4pPr>
            <a:lvl5pPr lvl="4" algn="ctr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760"/>
              <a:buNone/>
              <a:defRPr sz="1760"/>
            </a:lvl5pPr>
            <a:lvl6pPr lvl="5" algn="ctr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760"/>
              <a:buNone/>
              <a:defRPr sz="1760"/>
            </a:lvl6pPr>
            <a:lvl7pPr lvl="6" algn="ctr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760"/>
              <a:buNone/>
              <a:defRPr sz="1760"/>
            </a:lvl7pPr>
            <a:lvl8pPr lvl="7" algn="ctr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760"/>
              <a:buNone/>
              <a:defRPr sz="1760"/>
            </a:lvl8pPr>
            <a:lvl9pPr lvl="8" algn="ctr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760"/>
              <a:buNone/>
              <a:defRPr sz="1760"/>
            </a:lvl9pPr>
          </a:lstStyle>
          <a:p>
            <a:endParaRPr/>
          </a:p>
        </p:txBody>
      </p:sp>
      <p:pic>
        <p:nvPicPr>
          <p:cNvPr id="18" name="Google Shape;18;p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045700" cy="7759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2"/>
          <p:cNvSpPr txBox="1">
            <a:spLocks noGrp="1"/>
          </p:cNvSpPr>
          <p:nvPr>
            <p:ph type="title"/>
          </p:nvPr>
        </p:nvSpPr>
        <p:spPr>
          <a:xfrm rot="5400000">
            <a:off x="4989089" y="2622762"/>
            <a:ext cx="6586750" cy="21688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1"/>
          </p:nvPr>
        </p:nvSpPr>
        <p:spPr>
          <a:xfrm rot="5400000">
            <a:off x="588539" y="516784"/>
            <a:ext cx="6586750" cy="63807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dt" idx="10"/>
          </p:nvPr>
        </p:nvSpPr>
        <p:spPr>
          <a:xfrm>
            <a:off x="691515" y="7203865"/>
            <a:ext cx="2263140" cy="4138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ftr" idx="11"/>
          </p:nvPr>
        </p:nvSpPr>
        <p:spPr>
          <a:xfrm>
            <a:off x="3331845" y="7203865"/>
            <a:ext cx="3394710" cy="4138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sldNum" idx="12"/>
          </p:nvPr>
        </p:nvSpPr>
        <p:spPr>
          <a:xfrm>
            <a:off x="7103745" y="7203865"/>
            <a:ext cx="2263140" cy="4138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Two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>
            <a:spLocks noGrp="1"/>
          </p:cNvSpPr>
          <p:nvPr>
            <p:ph type="title"/>
          </p:nvPr>
        </p:nvSpPr>
        <p:spPr>
          <a:xfrm>
            <a:off x="2164467" y="645305"/>
            <a:ext cx="7202418" cy="15023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40"/>
              <a:buFont typeface="Arial"/>
              <a:buNone/>
              <a:defRPr b="0" i="0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body" idx="1"/>
          </p:nvPr>
        </p:nvSpPr>
        <p:spPr>
          <a:xfrm>
            <a:off x="2164467" y="2902226"/>
            <a:ext cx="7202418" cy="31805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2418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3080"/>
              <a:buChar char="•"/>
              <a:defRPr b="0" i="0">
                <a:latin typeface="Century"/>
                <a:ea typeface="Century"/>
                <a:cs typeface="Century"/>
                <a:sym typeface="Century"/>
              </a:defRPr>
            </a:lvl1pPr>
            <a:lvl2pPr marL="914400" lvl="1" indent="-39624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2640"/>
              <a:buChar char="•"/>
              <a:defRPr b="0" i="0">
                <a:latin typeface="Century"/>
                <a:ea typeface="Century"/>
                <a:cs typeface="Century"/>
                <a:sym typeface="Century"/>
              </a:defRPr>
            </a:lvl2pPr>
            <a:lvl3pPr marL="1371600" lvl="2" indent="-3683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  <a:defRPr b="0" i="0">
                <a:latin typeface="Century"/>
                <a:ea typeface="Century"/>
                <a:cs typeface="Century"/>
                <a:sym typeface="Century"/>
              </a:defRPr>
            </a:lvl3pPr>
            <a:lvl4pPr marL="1828800" lvl="3" indent="-35433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980"/>
              <a:buChar char="•"/>
              <a:defRPr b="0" i="0">
                <a:latin typeface="Century"/>
                <a:ea typeface="Century"/>
                <a:cs typeface="Century"/>
                <a:sym typeface="Century"/>
              </a:defRPr>
            </a:lvl4pPr>
            <a:lvl5pPr marL="2286000" lvl="4" indent="-354329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980"/>
              <a:buChar char="•"/>
              <a:defRPr b="0" i="0">
                <a:latin typeface="Century"/>
                <a:ea typeface="Century"/>
                <a:cs typeface="Century"/>
                <a:sym typeface="Century"/>
              </a:defRPr>
            </a:lvl5pPr>
            <a:lvl6pPr marL="2743200" lvl="5" indent="-3429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/>
          <p:nvPr/>
        </p:nvSpPr>
        <p:spPr>
          <a:xfrm>
            <a:off x="707817" y="1"/>
            <a:ext cx="633303" cy="1053296"/>
          </a:xfrm>
          <a:prstGeom prst="rect">
            <a:avLst/>
          </a:prstGeom>
          <a:solidFill>
            <a:srgbClr val="990405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6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" name="Google Shape;23;p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15702" y="137686"/>
            <a:ext cx="447871" cy="800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21092" y="6959600"/>
            <a:ext cx="2337308" cy="43688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5" name="Google Shape;25;p3"/>
          <p:cNvCxnSpPr/>
          <p:nvPr/>
        </p:nvCxnSpPr>
        <p:spPr>
          <a:xfrm>
            <a:off x="1728216" y="645305"/>
            <a:ext cx="0" cy="6751175"/>
          </a:xfrm>
          <a:prstGeom prst="straightConnector1">
            <a:avLst/>
          </a:prstGeom>
          <a:noFill/>
          <a:ln w="9525" cap="flat" cmpd="sng">
            <a:solidFill>
              <a:srgbClr val="990405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/>
          <p:nvPr/>
        </p:nvSpPr>
        <p:spPr>
          <a:xfrm>
            <a:off x="707817" y="1"/>
            <a:ext cx="633303" cy="1053296"/>
          </a:xfrm>
          <a:prstGeom prst="rect">
            <a:avLst/>
          </a:prstGeom>
          <a:solidFill>
            <a:srgbClr val="990405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6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4"/>
          <p:cNvSpPr/>
          <p:nvPr/>
        </p:nvSpPr>
        <p:spPr>
          <a:xfrm>
            <a:off x="0" y="-1"/>
            <a:ext cx="10058400" cy="567159"/>
          </a:xfrm>
          <a:prstGeom prst="rect">
            <a:avLst/>
          </a:prstGeom>
          <a:solidFill>
            <a:srgbClr val="990405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6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9" name="Google Shape;29;p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15702" y="137686"/>
            <a:ext cx="447871" cy="800082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4"/>
          <p:cNvSpPr txBox="1">
            <a:spLocks noGrp="1"/>
          </p:cNvSpPr>
          <p:nvPr>
            <p:ph type="title"/>
          </p:nvPr>
        </p:nvSpPr>
        <p:spPr>
          <a:xfrm>
            <a:off x="1585733" y="1434794"/>
            <a:ext cx="7202418" cy="15023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40"/>
              <a:buFont typeface="Arial"/>
              <a:buNone/>
              <a:defRPr b="0" i="0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4"/>
          <p:cNvSpPr txBox="1">
            <a:spLocks noGrp="1"/>
          </p:cNvSpPr>
          <p:nvPr>
            <p:ph type="body" idx="1"/>
          </p:nvPr>
        </p:nvSpPr>
        <p:spPr>
          <a:xfrm>
            <a:off x="1585733" y="3212061"/>
            <a:ext cx="7202418" cy="37095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2418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3080"/>
              <a:buChar char="•"/>
              <a:defRPr b="0" i="0">
                <a:latin typeface="Century"/>
                <a:ea typeface="Century"/>
                <a:cs typeface="Century"/>
                <a:sym typeface="Century"/>
              </a:defRPr>
            </a:lvl1pPr>
            <a:lvl2pPr marL="914400" lvl="1" indent="-39624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2640"/>
              <a:buChar char="•"/>
              <a:defRPr b="0" i="0">
                <a:latin typeface="Century"/>
                <a:ea typeface="Century"/>
                <a:cs typeface="Century"/>
                <a:sym typeface="Century"/>
              </a:defRPr>
            </a:lvl2pPr>
            <a:lvl3pPr marL="1371600" lvl="2" indent="-3683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  <a:defRPr b="0" i="0">
                <a:latin typeface="Century"/>
                <a:ea typeface="Century"/>
                <a:cs typeface="Century"/>
                <a:sym typeface="Century"/>
              </a:defRPr>
            </a:lvl3pPr>
            <a:lvl4pPr marL="1828800" lvl="3" indent="-35433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980"/>
              <a:buChar char="•"/>
              <a:defRPr b="0" i="0">
                <a:latin typeface="Century"/>
                <a:ea typeface="Century"/>
                <a:cs typeface="Century"/>
                <a:sym typeface="Century"/>
              </a:defRPr>
            </a:lvl4pPr>
            <a:lvl5pPr marL="2286000" lvl="4" indent="-354329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980"/>
              <a:buChar char="•"/>
              <a:defRPr b="0" i="0">
                <a:latin typeface="Century"/>
                <a:ea typeface="Century"/>
                <a:cs typeface="Century"/>
                <a:sym typeface="Century"/>
              </a:defRPr>
            </a:lvl5pPr>
            <a:lvl6pPr marL="2743200" lvl="5" indent="-3429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32" name="Google Shape;32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49785" y="429644"/>
            <a:ext cx="5335017" cy="6456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045700" cy="7759700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5"/>
          <p:cNvSpPr txBox="1">
            <a:spLocks noGrp="1"/>
          </p:cNvSpPr>
          <p:nvPr>
            <p:ph type="title"/>
          </p:nvPr>
        </p:nvSpPr>
        <p:spPr>
          <a:xfrm>
            <a:off x="686277" y="2615873"/>
            <a:ext cx="7358128" cy="1794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 b="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body" idx="1"/>
          </p:nvPr>
        </p:nvSpPr>
        <p:spPr>
          <a:xfrm>
            <a:off x="686277" y="4495331"/>
            <a:ext cx="7358128" cy="7711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FFC000"/>
              </a:buClr>
              <a:buSzPts val="2640"/>
              <a:buNone/>
              <a:defRPr sz="2640" b="0" i="0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rgbClr val="888888"/>
              </a:buClr>
              <a:buSzPts val="2200"/>
              <a:buNone/>
              <a:defRPr sz="22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rgbClr val="888888"/>
              </a:buClr>
              <a:buSzPts val="1980"/>
              <a:buNone/>
              <a:defRPr sz="1979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rgbClr val="888888"/>
              </a:buClr>
              <a:buSzPts val="1760"/>
              <a:buNone/>
              <a:defRPr sz="176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rgbClr val="888888"/>
              </a:buClr>
              <a:buSzPts val="1760"/>
              <a:buNone/>
              <a:defRPr sz="176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rgbClr val="888888"/>
              </a:buClr>
              <a:buSzPts val="1760"/>
              <a:buNone/>
              <a:defRPr sz="176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rgbClr val="888888"/>
              </a:buClr>
              <a:buSzPts val="1760"/>
              <a:buNone/>
              <a:defRPr sz="176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rgbClr val="888888"/>
              </a:buClr>
              <a:buSzPts val="1760"/>
              <a:buNone/>
              <a:defRPr sz="176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rgbClr val="888888"/>
              </a:buClr>
              <a:buSzPts val="1760"/>
              <a:buNone/>
              <a:defRPr sz="176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>
  <p:cSld name="Comparison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2002420" y="2192699"/>
            <a:ext cx="3321934" cy="646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640"/>
              <a:buNone/>
              <a:defRPr sz="2640" b="0" i="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  <a:defRPr sz="2200" b="1"/>
            </a:lvl2pPr>
            <a:lvl3pPr marL="1371600" lvl="2" indent="-2286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980"/>
              <a:buNone/>
              <a:defRPr sz="1979" b="1"/>
            </a:lvl3pPr>
            <a:lvl4pPr marL="1828800" lvl="3" indent="-2286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760"/>
              <a:buNone/>
              <a:defRPr sz="1760" b="1"/>
            </a:lvl4pPr>
            <a:lvl5pPr marL="2286000" lvl="4" indent="-2286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760"/>
              <a:buNone/>
              <a:defRPr sz="1760" b="1"/>
            </a:lvl5pPr>
            <a:lvl6pPr marL="2743200" lvl="5" indent="-2286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760"/>
              <a:buNone/>
              <a:defRPr sz="1760" b="1"/>
            </a:lvl6pPr>
            <a:lvl7pPr marL="3200400" lvl="6" indent="-2286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760"/>
              <a:buNone/>
              <a:defRPr sz="1760" b="1"/>
            </a:lvl7pPr>
            <a:lvl8pPr marL="3657600" lvl="7" indent="-2286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760"/>
              <a:buNone/>
              <a:defRPr sz="1760" b="1"/>
            </a:lvl8pPr>
            <a:lvl9pPr marL="4114800" lvl="8" indent="-2286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760"/>
              <a:buNone/>
              <a:defRPr sz="1760" b="1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2002420" y="3009419"/>
            <a:ext cx="3321934" cy="3761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2418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3080"/>
              <a:buChar char="•"/>
              <a:defRPr>
                <a:latin typeface="Century"/>
                <a:ea typeface="Century"/>
                <a:cs typeface="Century"/>
                <a:sym typeface="Century"/>
              </a:defRPr>
            </a:lvl1pPr>
            <a:lvl2pPr marL="914400" lvl="1" indent="-39624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2640"/>
              <a:buChar char="•"/>
              <a:defRPr>
                <a:latin typeface="Century"/>
                <a:ea typeface="Century"/>
                <a:cs typeface="Century"/>
                <a:sym typeface="Century"/>
              </a:defRPr>
            </a:lvl2pPr>
            <a:lvl3pPr marL="1371600" lvl="2" indent="-3683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  <a:defRPr>
                <a:latin typeface="Century"/>
                <a:ea typeface="Century"/>
                <a:cs typeface="Century"/>
                <a:sym typeface="Century"/>
              </a:defRPr>
            </a:lvl3pPr>
            <a:lvl4pPr marL="1828800" lvl="3" indent="-35433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980"/>
              <a:buChar char="•"/>
              <a:defRPr>
                <a:latin typeface="Century"/>
                <a:ea typeface="Century"/>
                <a:cs typeface="Century"/>
                <a:sym typeface="Century"/>
              </a:defRPr>
            </a:lvl4pPr>
            <a:lvl5pPr marL="2286000" lvl="4" indent="-354329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980"/>
              <a:buChar char="•"/>
              <a:defRPr>
                <a:latin typeface="Century"/>
                <a:ea typeface="Century"/>
                <a:cs typeface="Century"/>
                <a:sym typeface="Century"/>
              </a:defRPr>
            </a:lvl5pPr>
            <a:lvl6pPr marL="2743200" lvl="5" indent="-3429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3"/>
          </p:nvPr>
        </p:nvSpPr>
        <p:spPr>
          <a:xfrm>
            <a:off x="5891514" y="2192699"/>
            <a:ext cx="3692324" cy="646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640"/>
              <a:buNone/>
              <a:defRPr sz="2640" b="0" i="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  <a:defRPr sz="2200" b="1"/>
            </a:lvl2pPr>
            <a:lvl3pPr marL="1371600" lvl="2" indent="-2286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980"/>
              <a:buNone/>
              <a:defRPr sz="1979" b="1"/>
            </a:lvl3pPr>
            <a:lvl4pPr marL="1828800" lvl="3" indent="-2286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760"/>
              <a:buNone/>
              <a:defRPr sz="1760" b="1"/>
            </a:lvl4pPr>
            <a:lvl5pPr marL="2286000" lvl="4" indent="-2286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760"/>
              <a:buNone/>
              <a:defRPr sz="1760" b="1"/>
            </a:lvl5pPr>
            <a:lvl6pPr marL="2743200" lvl="5" indent="-2286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760"/>
              <a:buNone/>
              <a:defRPr sz="1760" b="1"/>
            </a:lvl6pPr>
            <a:lvl7pPr marL="3200400" lvl="6" indent="-2286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760"/>
              <a:buNone/>
              <a:defRPr sz="1760" b="1"/>
            </a:lvl7pPr>
            <a:lvl8pPr marL="3657600" lvl="7" indent="-2286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760"/>
              <a:buNone/>
              <a:defRPr sz="1760" b="1"/>
            </a:lvl8pPr>
            <a:lvl9pPr marL="4114800" lvl="8" indent="-2286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760"/>
              <a:buNone/>
              <a:defRPr sz="1760" b="1"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4"/>
          </p:nvPr>
        </p:nvSpPr>
        <p:spPr>
          <a:xfrm>
            <a:off x="5891514" y="3009419"/>
            <a:ext cx="3692324" cy="3761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2418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3080"/>
              <a:buChar char="•"/>
              <a:defRPr>
                <a:latin typeface="Century"/>
                <a:ea typeface="Century"/>
                <a:cs typeface="Century"/>
                <a:sym typeface="Century"/>
              </a:defRPr>
            </a:lvl1pPr>
            <a:lvl2pPr marL="914400" lvl="1" indent="-39624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2640"/>
              <a:buChar char="•"/>
              <a:defRPr>
                <a:latin typeface="Century"/>
                <a:ea typeface="Century"/>
                <a:cs typeface="Century"/>
                <a:sym typeface="Century"/>
              </a:defRPr>
            </a:lvl2pPr>
            <a:lvl3pPr marL="1371600" lvl="2" indent="-3683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  <a:defRPr>
                <a:latin typeface="Century"/>
                <a:ea typeface="Century"/>
                <a:cs typeface="Century"/>
                <a:sym typeface="Century"/>
              </a:defRPr>
            </a:lvl3pPr>
            <a:lvl4pPr marL="1828800" lvl="3" indent="-35433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980"/>
              <a:buChar char="•"/>
              <a:defRPr>
                <a:latin typeface="Century"/>
                <a:ea typeface="Century"/>
                <a:cs typeface="Century"/>
                <a:sym typeface="Century"/>
              </a:defRPr>
            </a:lvl4pPr>
            <a:lvl5pPr marL="2286000" lvl="4" indent="-354329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980"/>
              <a:buChar char="•"/>
              <a:defRPr>
                <a:latin typeface="Century"/>
                <a:ea typeface="Century"/>
                <a:cs typeface="Century"/>
                <a:sym typeface="Century"/>
              </a:defRPr>
            </a:lvl5pPr>
            <a:lvl6pPr marL="2743200" lvl="5" indent="-3429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/>
          <p:nvPr/>
        </p:nvSpPr>
        <p:spPr>
          <a:xfrm>
            <a:off x="707817" y="1"/>
            <a:ext cx="633303" cy="1053296"/>
          </a:xfrm>
          <a:prstGeom prst="rect">
            <a:avLst/>
          </a:prstGeom>
          <a:solidFill>
            <a:srgbClr val="990405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6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3" name="Google Shape;43;p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15702" y="137686"/>
            <a:ext cx="447871" cy="80008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4" name="Google Shape;44;p6"/>
          <p:cNvCxnSpPr/>
          <p:nvPr/>
        </p:nvCxnSpPr>
        <p:spPr>
          <a:xfrm>
            <a:off x="1728216" y="645305"/>
            <a:ext cx="0" cy="6751175"/>
          </a:xfrm>
          <a:prstGeom prst="straightConnector1">
            <a:avLst/>
          </a:prstGeom>
          <a:noFill/>
          <a:ln w="9525" cap="flat" cmpd="sng">
            <a:solidFill>
              <a:srgbClr val="990405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45" name="Google Shape;45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21092" y="6959600"/>
            <a:ext cx="2337308" cy="43688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6"/>
          <p:cNvSpPr txBox="1"/>
          <p:nvPr/>
        </p:nvSpPr>
        <p:spPr>
          <a:xfrm>
            <a:off x="2164467" y="645305"/>
            <a:ext cx="7202418" cy="15023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40"/>
              <a:buFont typeface="Arial"/>
              <a:buNone/>
            </a:pPr>
            <a:r>
              <a:rPr lang="en-US" sz="484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Insert slide title here</a:t>
            </a:r>
            <a:endParaRPr sz="484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 txBox="1">
            <a:spLocks noGrp="1"/>
          </p:cNvSpPr>
          <p:nvPr>
            <p:ph type="title"/>
          </p:nvPr>
        </p:nvSpPr>
        <p:spPr>
          <a:xfrm>
            <a:off x="691515" y="413810"/>
            <a:ext cx="8675370" cy="15023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dt" idx="10"/>
          </p:nvPr>
        </p:nvSpPr>
        <p:spPr>
          <a:xfrm>
            <a:off x="691515" y="7203865"/>
            <a:ext cx="2263140" cy="4138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ftr" idx="11"/>
          </p:nvPr>
        </p:nvSpPr>
        <p:spPr>
          <a:xfrm>
            <a:off x="3331845" y="7203865"/>
            <a:ext cx="3394710" cy="4138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sldNum" idx="12"/>
          </p:nvPr>
        </p:nvSpPr>
        <p:spPr>
          <a:xfrm>
            <a:off x="7103745" y="7203865"/>
            <a:ext cx="2263140" cy="4138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9"/>
          <p:cNvSpPr txBox="1"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20"/>
              <a:buFont typeface="Calibri"/>
              <a:buNone/>
              <a:defRPr sz="352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4276130" y="1119083"/>
            <a:ext cx="5092065" cy="55234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52119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3520"/>
              <a:buChar char="•"/>
              <a:defRPr sz="3520"/>
            </a:lvl1pPr>
            <a:lvl2pPr marL="914400" lvl="1" indent="-42418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3080"/>
              <a:buChar char="•"/>
              <a:defRPr sz="3080"/>
            </a:lvl2pPr>
            <a:lvl3pPr marL="1371600" lvl="2" indent="-396239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2640"/>
              <a:buChar char="•"/>
              <a:defRPr sz="2640"/>
            </a:lvl3pPr>
            <a:lvl4pPr marL="1828800" lvl="3" indent="-3683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  <a:defRPr sz="2200"/>
            </a:lvl4pPr>
            <a:lvl5pPr marL="2286000" lvl="4" indent="-3683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  <a:defRPr sz="2200"/>
            </a:lvl5pPr>
            <a:lvl6pPr marL="2743200" lvl="5" indent="-3683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  <a:defRPr sz="2200"/>
            </a:lvl6pPr>
            <a:lvl7pPr marL="3200400" lvl="6" indent="-3683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  <a:defRPr sz="2200"/>
            </a:lvl7pPr>
            <a:lvl8pPr marL="3657600" lvl="7" indent="-3683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  <a:defRPr sz="2200"/>
            </a:lvl8pPr>
            <a:lvl9pPr marL="4114800" lvl="8" indent="-3683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  <a:defRPr sz="2200"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body" idx="2"/>
          </p:nvPr>
        </p:nvSpPr>
        <p:spPr>
          <a:xfrm>
            <a:off x="692825" y="2331720"/>
            <a:ext cx="3244096" cy="43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760"/>
              <a:buNone/>
              <a:defRPr sz="1760"/>
            </a:lvl1pPr>
            <a:lvl2pPr marL="914400" lvl="1" indent="-2286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540"/>
              <a:buNone/>
              <a:defRPr sz="1540"/>
            </a:lvl2pPr>
            <a:lvl3pPr marL="1371600" lvl="2" indent="-2286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320"/>
              <a:buNone/>
              <a:defRPr sz="1320"/>
            </a:lvl3pPr>
            <a:lvl4pPr marL="1828800" lvl="3" indent="-2286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4pPr>
            <a:lvl5pPr marL="2286000" lvl="4" indent="-2286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5pPr>
            <a:lvl6pPr marL="2743200" lvl="5" indent="-2286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6pPr>
            <a:lvl7pPr marL="3200400" lvl="6" indent="-2286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7pPr>
            <a:lvl8pPr marL="3657600" lvl="7" indent="-2286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8pPr>
            <a:lvl9pPr marL="4114800" lvl="8" indent="-2286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dt" idx="10"/>
          </p:nvPr>
        </p:nvSpPr>
        <p:spPr>
          <a:xfrm>
            <a:off x="691515" y="7203865"/>
            <a:ext cx="2263140" cy="4138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ftr" idx="11"/>
          </p:nvPr>
        </p:nvSpPr>
        <p:spPr>
          <a:xfrm>
            <a:off x="3331845" y="7203865"/>
            <a:ext cx="3394710" cy="4138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sldNum" idx="12"/>
          </p:nvPr>
        </p:nvSpPr>
        <p:spPr>
          <a:xfrm>
            <a:off x="7103745" y="7203865"/>
            <a:ext cx="2263140" cy="4138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0"/>
          <p:cNvSpPr txBox="1"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20"/>
              <a:buFont typeface="Calibri"/>
              <a:buNone/>
              <a:defRPr sz="352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0"/>
          <p:cNvSpPr>
            <a:spLocks noGrp="1"/>
          </p:cNvSpPr>
          <p:nvPr>
            <p:ph type="pic" idx="2"/>
          </p:nvPr>
        </p:nvSpPr>
        <p:spPr>
          <a:xfrm>
            <a:off x="4276130" y="1119083"/>
            <a:ext cx="5092065" cy="5523442"/>
          </a:xfrm>
          <a:prstGeom prst="rect">
            <a:avLst/>
          </a:prstGeom>
          <a:noFill/>
          <a:ln>
            <a:noFill/>
          </a:ln>
        </p:spPr>
      </p:sp>
      <p:sp>
        <p:nvSpPr>
          <p:cNvPr id="66" name="Google Shape;66;p10"/>
          <p:cNvSpPr txBox="1">
            <a:spLocks noGrp="1"/>
          </p:cNvSpPr>
          <p:nvPr>
            <p:ph type="body" idx="1"/>
          </p:nvPr>
        </p:nvSpPr>
        <p:spPr>
          <a:xfrm>
            <a:off x="692825" y="2331720"/>
            <a:ext cx="3244096" cy="43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760"/>
              <a:buNone/>
              <a:defRPr sz="1760"/>
            </a:lvl1pPr>
            <a:lvl2pPr marL="914400" lvl="1" indent="-2286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540"/>
              <a:buNone/>
              <a:defRPr sz="1540"/>
            </a:lvl2pPr>
            <a:lvl3pPr marL="1371600" lvl="2" indent="-2286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320"/>
              <a:buNone/>
              <a:defRPr sz="1320"/>
            </a:lvl3pPr>
            <a:lvl4pPr marL="1828800" lvl="3" indent="-2286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4pPr>
            <a:lvl5pPr marL="2286000" lvl="4" indent="-2286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5pPr>
            <a:lvl6pPr marL="2743200" lvl="5" indent="-2286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6pPr>
            <a:lvl7pPr marL="3200400" lvl="6" indent="-2286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7pPr>
            <a:lvl8pPr marL="3657600" lvl="7" indent="-2286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8pPr>
            <a:lvl9pPr marL="4114800" lvl="8" indent="-2286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dt" idx="10"/>
          </p:nvPr>
        </p:nvSpPr>
        <p:spPr>
          <a:xfrm>
            <a:off x="691515" y="7203865"/>
            <a:ext cx="2263140" cy="4138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ftr" idx="11"/>
          </p:nvPr>
        </p:nvSpPr>
        <p:spPr>
          <a:xfrm>
            <a:off x="3331845" y="7203865"/>
            <a:ext cx="3394710" cy="4138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sldNum" idx="12"/>
          </p:nvPr>
        </p:nvSpPr>
        <p:spPr>
          <a:xfrm>
            <a:off x="7103745" y="7203865"/>
            <a:ext cx="2263140" cy="4138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1"/>
          <p:cNvSpPr txBox="1">
            <a:spLocks noGrp="1"/>
          </p:cNvSpPr>
          <p:nvPr>
            <p:ph type="title"/>
          </p:nvPr>
        </p:nvSpPr>
        <p:spPr>
          <a:xfrm>
            <a:off x="691515" y="413810"/>
            <a:ext cx="8675370" cy="15023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body" idx="1"/>
          </p:nvPr>
        </p:nvSpPr>
        <p:spPr>
          <a:xfrm rot="5400000">
            <a:off x="2563442" y="197115"/>
            <a:ext cx="4931516" cy="86753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dt" idx="10"/>
          </p:nvPr>
        </p:nvSpPr>
        <p:spPr>
          <a:xfrm>
            <a:off x="691515" y="7203865"/>
            <a:ext cx="2263140" cy="4138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ftr" idx="11"/>
          </p:nvPr>
        </p:nvSpPr>
        <p:spPr>
          <a:xfrm>
            <a:off x="3331845" y="7203865"/>
            <a:ext cx="3394710" cy="4138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sldNum" idx="12"/>
          </p:nvPr>
        </p:nvSpPr>
        <p:spPr>
          <a:xfrm>
            <a:off x="7103745" y="7203865"/>
            <a:ext cx="2263140" cy="4138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691515" y="413810"/>
            <a:ext cx="8675370" cy="15023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40"/>
              <a:buFont typeface="Calibri"/>
              <a:buNone/>
              <a:defRPr sz="484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691515" y="2069042"/>
            <a:ext cx="8675370" cy="4931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24180" algn="l" rtl="0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3080"/>
              <a:buFont typeface="Arial"/>
              <a:buChar char="•"/>
              <a:defRPr sz="308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96240" algn="l" rtl="0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2640"/>
              <a:buFont typeface="Arial"/>
              <a:buChar char="•"/>
              <a:defRPr sz="264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68300" algn="l" rtl="0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4330" algn="l" rtl="0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980"/>
              <a:buFont typeface="Arial"/>
              <a:buChar char="•"/>
              <a:defRPr sz="197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4329" algn="l" rtl="0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980"/>
              <a:buFont typeface="Arial"/>
              <a:buChar char="•"/>
              <a:defRPr sz="197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4329" algn="l" rtl="0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980"/>
              <a:buFont typeface="Arial"/>
              <a:buChar char="•"/>
              <a:defRPr sz="197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4329" algn="l" rtl="0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980"/>
              <a:buFont typeface="Arial"/>
              <a:buChar char="•"/>
              <a:defRPr sz="197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4329" algn="l" rtl="0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980"/>
              <a:buFont typeface="Arial"/>
              <a:buChar char="•"/>
              <a:defRPr sz="197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4329" algn="l" rtl="0">
              <a:lnSpc>
                <a:spcPct val="90000"/>
              </a:lnSpc>
              <a:spcBef>
                <a:spcPts val="550"/>
              </a:spcBef>
              <a:spcAft>
                <a:spcPts val="0"/>
              </a:spcAft>
              <a:buClr>
                <a:schemeClr val="dk1"/>
              </a:buClr>
              <a:buSzPts val="1980"/>
              <a:buFont typeface="Arial"/>
              <a:buChar char="•"/>
              <a:defRPr sz="197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691515" y="7203865"/>
            <a:ext cx="2263140" cy="4138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3331845" y="7203865"/>
            <a:ext cx="3394710" cy="4138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3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7103745" y="7203865"/>
            <a:ext cx="2263140" cy="4138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3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3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3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3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3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3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3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3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3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/>
          <p:nvPr/>
        </p:nvSpPr>
        <p:spPr>
          <a:xfrm>
            <a:off x="2500700" y="6510800"/>
            <a:ext cx="70965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Amanda Bryant, Director of Student Support</a:t>
            </a:r>
            <a:endParaRPr sz="3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14"/>
          <p:cNvSpPr/>
          <p:nvPr/>
        </p:nvSpPr>
        <p:spPr>
          <a:xfrm>
            <a:off x="0" y="2455650"/>
            <a:ext cx="8988900" cy="3086400"/>
          </a:xfrm>
          <a:prstGeom prst="rect">
            <a:avLst/>
          </a:prstGeom>
          <a:solidFill>
            <a:srgbClr val="94050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14"/>
          <p:cNvSpPr txBox="1">
            <a:spLocks noGrp="1"/>
          </p:cNvSpPr>
          <p:nvPr>
            <p:ph type="title"/>
          </p:nvPr>
        </p:nvSpPr>
        <p:spPr>
          <a:xfrm>
            <a:off x="686277" y="2615873"/>
            <a:ext cx="7358100" cy="17940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Meeting Students Where They Are</a:t>
            </a:r>
            <a:endParaRPr/>
          </a:p>
        </p:txBody>
      </p:sp>
      <p:sp>
        <p:nvSpPr>
          <p:cNvPr id="95" name="Google Shape;95;p14"/>
          <p:cNvSpPr txBox="1">
            <a:spLocks noGrp="1"/>
          </p:cNvSpPr>
          <p:nvPr>
            <p:ph type="body" idx="1"/>
          </p:nvPr>
        </p:nvSpPr>
        <p:spPr>
          <a:xfrm>
            <a:off x="686275" y="4495325"/>
            <a:ext cx="8055000" cy="771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lang="en-US" sz="2540"/>
              <a:t>What Our Students Bring with Them to the Classroom</a:t>
            </a:r>
            <a:endParaRPr sz="254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5"/>
          <p:cNvSpPr txBox="1">
            <a:spLocks noGrp="1"/>
          </p:cNvSpPr>
          <p:nvPr>
            <p:ph type="body" idx="1"/>
          </p:nvPr>
        </p:nvSpPr>
        <p:spPr>
          <a:xfrm>
            <a:off x="1025700" y="1333495"/>
            <a:ext cx="8007000" cy="543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51459" lvl="0" indent="-55879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80"/>
              <a:buNone/>
            </a:pPr>
            <a:endParaRPr/>
          </a:p>
          <a:p>
            <a:pPr marL="251459" lvl="0" indent="-55879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80"/>
              <a:buNone/>
            </a:pPr>
            <a:endParaRPr/>
          </a:p>
          <a:p>
            <a:pPr marL="0" lvl="0" indent="0" algn="ctr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1"/>
              <a:t>ad·vo·cate </a:t>
            </a:r>
            <a:r>
              <a:rPr lang="en-US" sz="2400"/>
              <a:t>(ad-və-kət) </a:t>
            </a:r>
            <a:r>
              <a:rPr lang="en-US" sz="2400" i="1"/>
              <a:t>noun</a:t>
            </a:r>
            <a:endParaRPr sz="2400"/>
          </a:p>
          <a:p>
            <a:pPr marL="0" lvl="0" indent="0" algn="ctr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/>
          </a:p>
          <a:p>
            <a:pPr marL="4572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1" i="1"/>
              <a:t>	1</a:t>
            </a:r>
            <a:r>
              <a:rPr lang="en-US" sz="2400" b="1"/>
              <a:t>:</a:t>
            </a:r>
            <a:r>
              <a:rPr lang="en-US" sz="2400"/>
              <a:t>  one that pleads the cause of another</a:t>
            </a:r>
            <a:endParaRPr sz="2400"/>
          </a:p>
          <a:p>
            <a:pPr marL="4572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1" i="1"/>
          </a:p>
          <a:p>
            <a:pPr marL="4572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1" i="1"/>
              <a:t>	2</a:t>
            </a:r>
            <a:r>
              <a:rPr lang="en-US" sz="2400" b="1"/>
              <a:t>:</a:t>
            </a:r>
            <a:r>
              <a:rPr lang="en-US" sz="2400"/>
              <a:t>  one that defends or maintains a cause or proposal</a:t>
            </a:r>
            <a:endParaRPr sz="2400"/>
          </a:p>
          <a:p>
            <a:pPr marL="4572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1" i="1"/>
          </a:p>
          <a:p>
            <a:pPr marL="4572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1" i="1"/>
              <a:t>	3</a:t>
            </a:r>
            <a:r>
              <a:rPr lang="en-US" sz="2400" b="1"/>
              <a:t>:</a:t>
            </a:r>
            <a:r>
              <a:rPr lang="en-US" sz="2400"/>
              <a:t>  one that supports or promotes the interests of </a:t>
            </a:r>
            <a:endParaRPr sz="2400"/>
          </a:p>
          <a:p>
            <a:pPr marL="4572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/>
              <a:t>          another</a:t>
            </a:r>
            <a:endParaRPr sz="2400"/>
          </a:p>
          <a:p>
            <a:pPr marL="251459" lvl="0" indent="-55879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80"/>
              <a:buNone/>
            </a:pP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6"/>
          <p:cNvSpPr txBox="1">
            <a:spLocks noGrp="1"/>
          </p:cNvSpPr>
          <p:nvPr>
            <p:ph type="title"/>
          </p:nvPr>
        </p:nvSpPr>
        <p:spPr>
          <a:xfrm>
            <a:off x="2164467" y="645305"/>
            <a:ext cx="7202400" cy="1502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Social &amp; Cultural Capital</a:t>
            </a:r>
            <a:endParaRPr/>
          </a:p>
        </p:txBody>
      </p:sp>
      <p:sp>
        <p:nvSpPr>
          <p:cNvPr id="107" name="Google Shape;107;p16"/>
          <p:cNvSpPr txBox="1">
            <a:spLocks noGrp="1"/>
          </p:cNvSpPr>
          <p:nvPr>
            <p:ph type="body" idx="1"/>
          </p:nvPr>
        </p:nvSpPr>
        <p:spPr>
          <a:xfrm>
            <a:off x="2164467" y="2902226"/>
            <a:ext cx="7202400" cy="318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Students who lack cultural capital may be perceived as less academically able, which can lead to bias. 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Do we make assumptions about our students’ social capital when it comes to navigating university processes?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7"/>
          <p:cNvSpPr txBox="1">
            <a:spLocks noGrp="1"/>
          </p:cNvSpPr>
          <p:nvPr>
            <p:ph type="title"/>
          </p:nvPr>
        </p:nvSpPr>
        <p:spPr>
          <a:xfrm>
            <a:off x="819150" y="1072850"/>
            <a:ext cx="8610600" cy="150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40"/>
              <a:buFont typeface="Arial"/>
              <a:buNone/>
            </a:pPr>
            <a:r>
              <a:rPr lang="en-US" sz="4140"/>
              <a:t>What Students Are Facing At Home</a:t>
            </a:r>
            <a:endParaRPr sz="4140"/>
          </a:p>
        </p:txBody>
      </p:sp>
      <p:sp>
        <p:nvSpPr>
          <p:cNvPr id="113" name="Google Shape;113;p17"/>
          <p:cNvSpPr txBox="1">
            <a:spLocks noGrp="1"/>
          </p:cNvSpPr>
          <p:nvPr>
            <p:ph type="body" idx="1"/>
          </p:nvPr>
        </p:nvSpPr>
        <p:spPr>
          <a:xfrm>
            <a:off x="649950" y="2575250"/>
            <a:ext cx="8758500" cy="48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6250"/>
              <a:buNone/>
            </a:pPr>
            <a:r>
              <a:rPr lang="en-US" sz="3200"/>
              <a:t>Poverty</a:t>
            </a:r>
            <a:endParaRPr sz="3200"/>
          </a:p>
          <a:p>
            <a:pPr marL="9144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/>
              <a:t>Homelessness and food insecurity are real concerns for our student population. </a:t>
            </a:r>
            <a:endParaRPr sz="2300"/>
          </a:p>
          <a:p>
            <a:pPr marL="9144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/>
              <a:t>Family Concerns</a:t>
            </a:r>
            <a:endParaRPr sz="3200"/>
          </a:p>
          <a:p>
            <a:pPr marL="9144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50"/>
              <a:t>Relationships are difficult, and our students are struggling with everything from being the sole income earner for their family to partner violence.</a:t>
            </a:r>
            <a:endParaRPr sz="2250"/>
          </a:p>
          <a:p>
            <a:pPr marL="9144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/>
              <a:t>Technology Access </a:t>
            </a:r>
            <a:endParaRPr sz="3200"/>
          </a:p>
          <a:p>
            <a:pPr marL="9144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/>
              <a:t>Many assume we live in a time where everyone had constant access to the internet and multiple devices in their homes, but many of our students can’t access homework without being on campus.</a:t>
            </a:r>
            <a:endParaRPr sz="2300"/>
          </a:p>
          <a:p>
            <a:pPr marL="9144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3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6250"/>
              <a:buFont typeface="Arial"/>
              <a:buNone/>
            </a:pPr>
            <a:r>
              <a:rPr lang="en-US" sz="3200"/>
              <a:t>Health</a:t>
            </a:r>
            <a:endParaRPr sz="3200"/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/>
              <a:t>Physical and mental health can be huge factors in ability to engage in coursework.</a:t>
            </a:r>
            <a:endParaRPr sz="23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8"/>
          <p:cNvSpPr txBox="1">
            <a:spLocks noGrp="1"/>
          </p:cNvSpPr>
          <p:nvPr>
            <p:ph type="body" idx="1"/>
          </p:nvPr>
        </p:nvSpPr>
        <p:spPr>
          <a:xfrm>
            <a:off x="1993025" y="1702075"/>
            <a:ext cx="7202400" cy="46605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 algn="l" rtl="0">
              <a:spcBef>
                <a:spcPts val="1100"/>
              </a:spcBef>
              <a:spcAft>
                <a:spcPts val="0"/>
              </a:spcAft>
              <a:buNone/>
            </a:pPr>
            <a:r>
              <a:rPr lang="en-US"/>
              <a:t>Students experiencing any one of these concerns may experience periods of time where school isn’t the most important thing in their lives. </a:t>
            </a:r>
            <a:endParaRPr/>
          </a:p>
          <a:p>
            <a:pPr marL="0" lvl="0" indent="0" algn="l" rtl="0">
              <a:spcBef>
                <a:spcPts val="1100"/>
              </a:spcBef>
              <a:spcAft>
                <a:spcPts val="0"/>
              </a:spcAft>
              <a:buNone/>
            </a:pPr>
            <a:endParaRPr/>
          </a:p>
          <a:p>
            <a:pPr marL="914400" lvl="0" indent="457200" algn="l" rtl="0">
              <a:spcBef>
                <a:spcPts val="1100"/>
              </a:spcBef>
              <a:spcAft>
                <a:spcPts val="0"/>
              </a:spcAft>
              <a:buNone/>
            </a:pPr>
            <a:r>
              <a:rPr lang="en-US"/>
              <a:t>Tunnel vision is real.</a:t>
            </a:r>
            <a:endParaRPr/>
          </a:p>
          <a:p>
            <a:pPr marL="0" lvl="0" indent="0" algn="l" rtl="0">
              <a:spcBef>
                <a:spcPts val="11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100"/>
              </a:spcBef>
              <a:spcAft>
                <a:spcPts val="0"/>
              </a:spcAft>
              <a:buNone/>
            </a:pPr>
            <a:r>
              <a:rPr lang="en-US"/>
              <a:t>By being inclusive in our classrooms, we can prevent some of the concerns before they happen.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9"/>
          <p:cNvSpPr txBox="1">
            <a:spLocks noGrp="1"/>
          </p:cNvSpPr>
          <p:nvPr>
            <p:ph type="title"/>
          </p:nvPr>
        </p:nvSpPr>
        <p:spPr>
          <a:xfrm>
            <a:off x="819150" y="1072850"/>
            <a:ext cx="8610600" cy="150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40"/>
              <a:buFont typeface="Arial"/>
              <a:buNone/>
            </a:pPr>
            <a:r>
              <a:rPr lang="en-US" sz="4140"/>
              <a:t>Inclusive Practices</a:t>
            </a:r>
            <a:endParaRPr sz="4140"/>
          </a:p>
        </p:txBody>
      </p:sp>
      <p:sp>
        <p:nvSpPr>
          <p:cNvPr id="125" name="Google Shape;125;p19"/>
          <p:cNvSpPr txBox="1">
            <a:spLocks noGrp="1"/>
          </p:cNvSpPr>
          <p:nvPr>
            <p:ph type="body" idx="1"/>
          </p:nvPr>
        </p:nvSpPr>
        <p:spPr>
          <a:xfrm>
            <a:off x="649950" y="2575250"/>
            <a:ext cx="8758500" cy="48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6250"/>
              <a:buNone/>
            </a:pPr>
            <a:r>
              <a:rPr lang="en-US" sz="3200"/>
              <a:t>Office Hours</a:t>
            </a:r>
            <a:endParaRPr sz="3200"/>
          </a:p>
          <a:p>
            <a:pPr marL="9144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/>
              <a:t>Remove barriers by being creative with your office hours; vary the time, format, and structure. Remind students about this opportunity to interact with you.</a:t>
            </a:r>
            <a:endParaRPr sz="2300"/>
          </a:p>
          <a:p>
            <a:pPr marL="9144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/>
              <a:t>Accessible Course Materials</a:t>
            </a:r>
            <a:endParaRPr sz="3200"/>
          </a:p>
          <a:p>
            <a:pPr marL="9144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50"/>
              <a:t>Ensure that that materials can be viewed on mobile devices. When possible, think about the cost of your materials. </a:t>
            </a:r>
            <a:endParaRPr sz="2450"/>
          </a:p>
          <a:p>
            <a:pPr marL="9144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/>
              <a:t>Introduction Activities </a:t>
            </a:r>
            <a:endParaRPr sz="3200"/>
          </a:p>
          <a:p>
            <a:pPr marL="9144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/>
              <a:t>Find ways to create small groups in your classroom, and encourage students to get to know each other. You’re building a community that will be able to offer support to one another.</a:t>
            </a:r>
            <a:endParaRPr sz="2300"/>
          </a:p>
          <a:p>
            <a:pPr marL="9144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3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/>
              <a:t>Connect to Campus Resources</a:t>
            </a:r>
            <a:endParaRPr sz="3200"/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/>
              <a:t>Familiarize yourself with the resources we have available to our students, and encourage them to take advantage of assistance.</a:t>
            </a:r>
            <a:endParaRPr sz="23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0"/>
          <p:cNvSpPr txBox="1">
            <a:spLocks noGrp="1"/>
          </p:cNvSpPr>
          <p:nvPr>
            <p:ph type="title"/>
          </p:nvPr>
        </p:nvSpPr>
        <p:spPr>
          <a:xfrm>
            <a:off x="1585733" y="1937769"/>
            <a:ext cx="7202400" cy="1502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What inclusive practices do you use in your classroom?</a:t>
            </a:r>
            <a:endParaRPr/>
          </a:p>
        </p:txBody>
      </p:sp>
      <p:sp>
        <p:nvSpPr>
          <p:cNvPr id="132" name="Google Shape;132;p20"/>
          <p:cNvSpPr txBox="1">
            <a:spLocks noGrp="1"/>
          </p:cNvSpPr>
          <p:nvPr>
            <p:ph type="body" idx="1"/>
          </p:nvPr>
        </p:nvSpPr>
        <p:spPr>
          <a:xfrm>
            <a:off x="1585733" y="3212061"/>
            <a:ext cx="7202400" cy="37095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11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1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1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ctr" rtl="0">
              <a:spcBef>
                <a:spcPts val="1100"/>
              </a:spcBef>
              <a:spcAft>
                <a:spcPts val="0"/>
              </a:spcAft>
              <a:buNone/>
            </a:pPr>
            <a:r>
              <a:rPr lang="en-US"/>
              <a:t>Other Questions or Thoughts?</a:t>
            </a:r>
            <a:endParaRPr/>
          </a:p>
          <a:p>
            <a:pPr marL="0" lvl="0" indent="0" algn="ctr" rtl="0">
              <a:spcBef>
                <a:spcPts val="1100"/>
              </a:spcBef>
              <a:spcAft>
                <a:spcPts val="0"/>
              </a:spcAft>
              <a:buNone/>
            </a:pPr>
            <a:r>
              <a:rPr lang="en-US"/>
              <a:t>amanda.bryant@park.edu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402</Words>
  <Application>Microsoft Macintosh PowerPoint</Application>
  <PresentationFormat>Custom</PresentationFormat>
  <Paragraphs>56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Century</vt:lpstr>
      <vt:lpstr>Office Theme</vt:lpstr>
      <vt:lpstr>Meeting Students Where They Are</vt:lpstr>
      <vt:lpstr>PowerPoint Presentation</vt:lpstr>
      <vt:lpstr>Social &amp; Cultural Capital</vt:lpstr>
      <vt:lpstr>What Students Are Facing At Home</vt:lpstr>
      <vt:lpstr>PowerPoint Presentation</vt:lpstr>
      <vt:lpstr>Inclusive Practices</vt:lpstr>
      <vt:lpstr>What inclusive practices do you use in your classroom?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Meeting Students Where They Are</dc:title>
  <dc:creator>Bryant, Amanda</dc:creator>
  <cp:lastModifiedBy>Jansen, Erica</cp:lastModifiedBy>
  <cp:revision>1</cp:revision>
  <dcterms:modified xsi:type="dcterms:W3CDTF">2022-03-25T18:52:09Z</dcterms:modified>
</cp:coreProperties>
</file>